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57" r:id="rId3"/>
    <p:sldId id="295" r:id="rId4"/>
    <p:sldId id="296" r:id="rId5"/>
    <p:sldId id="297" r:id="rId6"/>
    <p:sldId id="286" r:id="rId7"/>
    <p:sldId id="315" r:id="rId8"/>
    <p:sldId id="298" r:id="rId9"/>
    <p:sldId id="317" r:id="rId10"/>
    <p:sldId id="287" r:id="rId11"/>
    <p:sldId id="299" r:id="rId12"/>
    <p:sldId id="288" r:id="rId13"/>
    <p:sldId id="300" r:id="rId14"/>
    <p:sldId id="301" r:id="rId15"/>
    <p:sldId id="259" r:id="rId16"/>
    <p:sldId id="316" r:id="rId17"/>
    <p:sldId id="278" r:id="rId18"/>
    <p:sldId id="282" r:id="rId19"/>
    <p:sldId id="283" r:id="rId20"/>
    <p:sldId id="302" r:id="rId21"/>
    <p:sldId id="293" r:id="rId22"/>
    <p:sldId id="294" r:id="rId23"/>
    <p:sldId id="279" r:id="rId24"/>
    <p:sldId id="303" r:id="rId25"/>
    <p:sldId id="309" r:id="rId26"/>
    <p:sldId id="311" r:id="rId27"/>
    <p:sldId id="312" r:id="rId28"/>
    <p:sldId id="308" r:id="rId29"/>
    <p:sldId id="313" r:id="rId30"/>
    <p:sldId id="304" r:id="rId31"/>
    <p:sldId id="314" r:id="rId32"/>
    <p:sldId id="305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86285" autoAdjust="0"/>
  </p:normalViewPr>
  <p:slideViewPr>
    <p:cSldViewPr snapToGrid="0">
      <p:cViewPr varScale="1">
        <p:scale>
          <a:sx n="69" d="100"/>
          <a:sy n="69" d="100"/>
        </p:scale>
        <p:origin x="16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1C35-74F7-4865-8604-50B740D76BD3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014A8-3B37-4414-BF47-158956A8D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014A8-3B37-4414-BF47-158956A8D0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294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253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1201738" indent="-287338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0" y="6192838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5"/>
            <a:ext cx="2895600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954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68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6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01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51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charset="0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charset="0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charset="0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charset="0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graphics/2d-graphics.html" TargetMode="External"/><Relationship Id="rId2" Type="http://schemas.openxmlformats.org/officeDocument/2006/relationships/hyperlink" Target="https://developer.android.com/guide/topics/graphics/openg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connectivity/wifip2p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1021"/>
            <a:ext cx="7772400" cy="941695"/>
          </a:xfrm>
        </p:spPr>
        <p:txBody>
          <a:bodyPr/>
          <a:lstStyle/>
          <a:p>
            <a:r>
              <a:rPr lang="en-US" sz="3600" dirty="0" err="1" smtClean="0"/>
              <a:t>Phát</a:t>
            </a:r>
            <a:r>
              <a:rPr lang="en-US" sz="3600" dirty="0" smtClean="0"/>
              <a:t> </a:t>
            </a:r>
            <a:r>
              <a:rPr lang="en-US" sz="3600" dirty="0" err="1" smtClean="0"/>
              <a:t>triển</a:t>
            </a:r>
            <a:r>
              <a:rPr lang="en-US" sz="3600" dirty="0" smtClean="0"/>
              <a:t> </a:t>
            </a:r>
            <a:r>
              <a:rPr lang="en-US" sz="3600" dirty="0" err="1" smtClean="0"/>
              <a:t>phần</a:t>
            </a:r>
            <a:r>
              <a:rPr lang="en-US" sz="3600" dirty="0" smtClean="0"/>
              <a:t> </a:t>
            </a:r>
            <a:r>
              <a:rPr lang="en-US" sz="3600" dirty="0" err="1" smtClean="0"/>
              <a:t>mềm</a:t>
            </a:r>
            <a:r>
              <a:rPr lang="en-US" sz="3600" dirty="0" smtClean="0"/>
              <a:t> </a:t>
            </a:r>
            <a:r>
              <a:rPr lang="en-US" sz="3600" dirty="0" err="1" smtClean="0"/>
              <a:t>cho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err="1" smtClean="0"/>
              <a:t>Thiết</a:t>
            </a:r>
            <a:r>
              <a:rPr lang="en-US" sz="3600" dirty="0" smtClean="0"/>
              <a:t> </a:t>
            </a:r>
            <a:r>
              <a:rPr lang="en-US" sz="3600" dirty="0" err="1" smtClean="0"/>
              <a:t>bị</a:t>
            </a:r>
            <a:r>
              <a:rPr lang="en-US" sz="3600" dirty="0" smtClean="0"/>
              <a:t> di </a:t>
            </a:r>
            <a:r>
              <a:rPr lang="en-US" sz="3600" dirty="0" err="1" smtClean="0"/>
              <a:t>động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Đồ</a:t>
            </a:r>
            <a:r>
              <a:rPr lang="en-US" sz="3600" dirty="0" smtClean="0"/>
              <a:t> </a:t>
            </a:r>
            <a:r>
              <a:rPr lang="en-US" sz="3600" dirty="0" err="1" smtClean="0"/>
              <a:t>án</a:t>
            </a:r>
            <a:r>
              <a:rPr lang="en-US" sz="3600" dirty="0" smtClean="0"/>
              <a:t> </a:t>
            </a:r>
            <a:r>
              <a:rPr lang="en-US" sz="3600" dirty="0" err="1" smtClean="0"/>
              <a:t>cuối</a:t>
            </a:r>
            <a:r>
              <a:rPr lang="en-US" sz="3600" dirty="0" smtClean="0"/>
              <a:t> </a:t>
            </a:r>
            <a:r>
              <a:rPr lang="en-US" sz="3600" dirty="0" err="1" smtClean="0"/>
              <a:t>kì</a:t>
            </a:r>
            <a:r>
              <a:rPr lang="en-US" sz="3600" dirty="0" smtClean="0"/>
              <a:t> (Graphics &amp; P2P)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54822"/>
            <a:ext cx="6400800" cy="2885742"/>
          </a:xfrm>
        </p:spPr>
        <p:txBody>
          <a:bodyPr/>
          <a:lstStyle/>
          <a:p>
            <a:pPr algn="l"/>
            <a:r>
              <a:rPr lang="en-US" sz="2200" dirty="0" err="1" smtClean="0"/>
              <a:t>Mã</a:t>
            </a:r>
            <a:r>
              <a:rPr lang="en-US" sz="2200" dirty="0" smtClean="0"/>
              <a:t> </a:t>
            </a:r>
            <a:r>
              <a:rPr lang="en-US" sz="2200" dirty="0" err="1" smtClean="0"/>
              <a:t>nhóm</a:t>
            </a:r>
            <a:r>
              <a:rPr lang="en-US" sz="2200" dirty="0" smtClean="0"/>
              <a:t> : 30 &amp; 31</a:t>
            </a:r>
            <a:r>
              <a:rPr lang="en-US" sz="2200" dirty="0"/>
              <a:t>	</a:t>
            </a:r>
            <a:r>
              <a:rPr lang="en-US" sz="2200" dirty="0" smtClean="0"/>
              <a:t>	</a:t>
            </a:r>
            <a:endParaRPr lang="en-US" sz="2200" dirty="0"/>
          </a:p>
          <a:p>
            <a:pPr algn="l"/>
            <a:r>
              <a:rPr lang="en-US" sz="2200" dirty="0" err="1" smtClean="0"/>
              <a:t>Tên</a:t>
            </a:r>
            <a:r>
              <a:rPr lang="en-US" sz="2200" dirty="0" smtClean="0"/>
              <a:t> </a:t>
            </a:r>
            <a:r>
              <a:rPr lang="en-US" sz="2200" dirty="0" err="1" smtClean="0"/>
              <a:t>nhóm</a:t>
            </a:r>
            <a:r>
              <a:rPr lang="en-US" sz="2200" dirty="0" smtClean="0"/>
              <a:t> : VPK2013</a:t>
            </a:r>
            <a:endParaRPr lang="en-US" sz="2200" dirty="0"/>
          </a:p>
          <a:p>
            <a:pPr algn="l"/>
            <a:r>
              <a:rPr lang="en-US" sz="2200" dirty="0" smtClean="0"/>
              <a:t>1352018 – </a:t>
            </a:r>
            <a:r>
              <a:rPr lang="en-US" sz="2200" dirty="0" err="1" smtClean="0"/>
              <a:t>Trần</a:t>
            </a:r>
            <a:r>
              <a:rPr lang="en-US" sz="2200" dirty="0" smtClean="0"/>
              <a:t> Thanh </a:t>
            </a:r>
            <a:r>
              <a:rPr lang="en-US" sz="2200" dirty="0" err="1" smtClean="0"/>
              <a:t>Tuấn</a:t>
            </a:r>
            <a:endParaRPr lang="en-US" sz="2200" dirty="0" smtClean="0"/>
          </a:p>
          <a:p>
            <a:pPr algn="l"/>
            <a:r>
              <a:rPr lang="en-US" sz="2200" dirty="0" smtClean="0"/>
              <a:t>1352029 – </a:t>
            </a:r>
            <a:r>
              <a:rPr lang="en-US" sz="2200" dirty="0" err="1" smtClean="0"/>
              <a:t>Vũ</a:t>
            </a:r>
            <a:r>
              <a:rPr lang="en-US" sz="2200" dirty="0" smtClean="0"/>
              <a:t> </a:t>
            </a:r>
            <a:r>
              <a:rPr lang="en-US" sz="2200" dirty="0" err="1" smtClean="0"/>
              <a:t>Đức</a:t>
            </a:r>
            <a:r>
              <a:rPr lang="en-US" sz="2200" dirty="0" smtClean="0"/>
              <a:t> </a:t>
            </a:r>
            <a:r>
              <a:rPr lang="en-US" sz="2200" dirty="0" err="1" smtClean="0"/>
              <a:t>Đại</a:t>
            </a:r>
            <a:endParaRPr lang="en-US" sz="2200" dirty="0" smtClean="0"/>
          </a:p>
          <a:p>
            <a:pPr algn="l"/>
            <a:r>
              <a:rPr lang="en-US" sz="2200" dirty="0" smtClean="0"/>
              <a:t>1352034 – Ang Tony Vincent</a:t>
            </a:r>
          </a:p>
          <a:p>
            <a:pPr algn="l"/>
            <a:r>
              <a:rPr lang="en-US" sz="2200" dirty="0" smtClean="0"/>
              <a:t>1352035 – </a:t>
            </a:r>
            <a:r>
              <a:rPr lang="en-US" sz="2200" dirty="0" err="1" smtClean="0"/>
              <a:t>Trần</a:t>
            </a:r>
            <a:r>
              <a:rPr lang="en-US" sz="2200" dirty="0" smtClean="0"/>
              <a:t> </a:t>
            </a:r>
            <a:r>
              <a:rPr lang="en-US" sz="2200" dirty="0" err="1" smtClean="0"/>
              <a:t>Hoàng</a:t>
            </a:r>
            <a:r>
              <a:rPr lang="en-US" sz="2200" dirty="0" smtClean="0"/>
              <a:t> </a:t>
            </a:r>
            <a:r>
              <a:rPr lang="en-US" sz="2200" dirty="0" err="1" smtClean="0"/>
              <a:t>Vũ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4418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		Menu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45" y="1949133"/>
            <a:ext cx="2545689" cy="452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22" y="1949133"/>
            <a:ext cx="2545689" cy="4526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11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Hệ </a:t>
            </a:r>
            <a:r>
              <a:rPr lang="vi-VN" dirty="0"/>
              <a:t>thống sẽ hiển thị hình </a:t>
            </a:r>
            <a:r>
              <a:rPr lang="vi-VN" dirty="0" smtClean="0"/>
              <a:t>mẫu</a:t>
            </a:r>
            <a:r>
              <a:rPr lang="en-US" dirty="0" smtClean="0"/>
              <a:t> </a:t>
            </a:r>
            <a:r>
              <a:rPr lang="vi-VN" dirty="0" smtClean="0"/>
              <a:t>trong</a:t>
            </a:r>
            <a:r>
              <a:rPr lang="en-US" dirty="0" smtClean="0"/>
              <a:t> 5 </a:t>
            </a:r>
            <a:r>
              <a:rPr lang="en-US" dirty="0" err="1" smtClean="0"/>
              <a:t>giây</a:t>
            </a:r>
            <a:r>
              <a:rPr lang="en-US" dirty="0" smtClean="0"/>
              <a:t> </a:t>
            </a:r>
            <a:r>
              <a:rPr lang="vi-VN" dirty="0" smtClean="0"/>
              <a:t>và </a:t>
            </a:r>
            <a:r>
              <a:rPr lang="vi-VN" dirty="0"/>
              <a:t>sau đó ẩn đi.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phải vẽ lại hình </a:t>
            </a:r>
            <a:r>
              <a:rPr lang="vi-VN" dirty="0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10 </a:t>
            </a:r>
            <a:r>
              <a:rPr lang="en-US" dirty="0" err="1" smtClean="0"/>
              <a:t>giây</a:t>
            </a:r>
            <a:r>
              <a:rPr lang="en-US" dirty="0" smtClean="0"/>
              <a:t>. 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qua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sẽ thua cuộc nếu hết thời gian vẽ hoặc bỏ </a:t>
            </a:r>
            <a:r>
              <a:rPr lang="vi-VN" dirty="0" smtClean="0"/>
              <a:t>cuộc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		Gameplay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6" y="1949133"/>
            <a:ext cx="2545689" cy="452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5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44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C</a:t>
            </a:r>
            <a:r>
              <a:rPr lang="vi-VN" dirty="0" smtClean="0"/>
              <a:t>hế </a:t>
            </a:r>
            <a:r>
              <a:rPr lang="vi-VN" dirty="0"/>
              <a:t>độ nhiều </a:t>
            </a:r>
            <a:r>
              <a:rPr lang="vi-VN" dirty="0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vi-VN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có thể kết nối với những người </a:t>
            </a:r>
            <a:r>
              <a:rPr lang="vi-VN" dirty="0" smtClean="0"/>
              <a:t>chơi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Các </a:t>
            </a:r>
            <a:r>
              <a:rPr lang="vi-VN" dirty="0"/>
              <a:t>thiết bị sẽ được kết nối với nhau thông qua cùng một mạng Wifi.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H</a:t>
            </a:r>
            <a:r>
              <a:rPr lang="en-US" dirty="0" smtClean="0"/>
              <a:t>ệ</a:t>
            </a:r>
            <a:r>
              <a:rPr lang="vi-VN" dirty="0" smtClean="0"/>
              <a:t> </a:t>
            </a:r>
            <a:r>
              <a:rPr lang="vi-VN" dirty="0"/>
              <a:t>thống sẽ hiển thị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vi-VN" dirty="0" smtClean="0"/>
              <a:t>hình mẫu</a:t>
            </a:r>
            <a:r>
              <a:rPr lang="en-US" dirty="0" smtClean="0"/>
              <a:t> (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 1)</a:t>
            </a:r>
            <a:endParaRPr lang="vi-VN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thắng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 smtClean="0"/>
              <a:t>hiểu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OpenGL ES</a:t>
            </a:r>
          </a:p>
          <a:p>
            <a:pPr marL="514350" indent="-514350">
              <a:buAutoNum type="arabicPeriod"/>
            </a:pPr>
            <a:r>
              <a:rPr lang="en-US" dirty="0" smtClean="0"/>
              <a:t>Canvas &amp; </a:t>
            </a:r>
            <a:r>
              <a:rPr lang="en-US" dirty="0" err="1" smtClean="0"/>
              <a:t>Drawables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OpenGL ES (Open </a:t>
            </a:r>
            <a:r>
              <a:rPr lang="en-US" dirty="0"/>
              <a:t>Graphics </a:t>
            </a:r>
            <a:r>
              <a:rPr lang="en-US" dirty="0" smtClean="0"/>
              <a:t>Library </a:t>
            </a:r>
            <a:r>
              <a:rPr lang="en-US" dirty="0"/>
              <a:t>for Embedded System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/>
              <a:t>đ</a:t>
            </a:r>
            <a:r>
              <a:rPr lang="en-US" dirty="0" err="1" smtClean="0"/>
              <a:t>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Android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dirty="0" err="1" smtClean="0"/>
              <a:t>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2 </a:t>
            </a:r>
            <a:r>
              <a:rPr lang="en-US" dirty="0" err="1" smtClean="0"/>
              <a:t>và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 OpenGL 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(</a:t>
            </a:r>
            <a:r>
              <a:rPr lang="en-US" dirty="0" err="1"/>
              <a:t>v</a:t>
            </a:r>
            <a:r>
              <a:rPr lang="en-US" dirty="0" err="1" smtClean="0"/>
              <a:t>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vuông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: </a:t>
            </a:r>
            <a:r>
              <a:rPr lang="en-US" dirty="0" err="1" smtClean="0"/>
              <a:t>xoay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765576" cy="967312"/>
          </a:xfrm>
        </p:spPr>
        <p:txBody>
          <a:bodyPr/>
          <a:lstStyle/>
          <a:p>
            <a:r>
              <a:rPr lang="en-US" dirty="0" smtClean="0"/>
              <a:t>Demo OpenGL ES</a:t>
            </a:r>
            <a:endParaRPr lang="en-US" dirty="0"/>
          </a:p>
        </p:txBody>
      </p:sp>
      <p:pic>
        <p:nvPicPr>
          <p:cNvPr id="5" name="Video_2017-05-07_2159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149" y="1009934"/>
            <a:ext cx="3018925" cy="5848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i</a:t>
            </a:r>
            <a:r>
              <a:rPr lang="en-US" sz="2400" dirty="0" smtClean="0"/>
              <a:t>mport </a:t>
            </a:r>
            <a:r>
              <a:rPr lang="en-US" sz="2400" dirty="0" err="1" smtClean="0"/>
              <a:t>android.view.View</a:t>
            </a:r>
            <a:r>
              <a:rPr lang="en-US" sz="2400" dirty="0" smtClean="0"/>
              <a:t>;</a:t>
            </a:r>
          </a:p>
          <a:p>
            <a:pPr marL="0" indent="0">
              <a:buNone/>
            </a:pPr>
            <a:r>
              <a:rPr lang="en-US" sz="2400" dirty="0" smtClean="0"/>
              <a:t>public </a:t>
            </a:r>
            <a:r>
              <a:rPr lang="en-US" sz="2400" dirty="0"/>
              <a:t>class </a:t>
            </a:r>
            <a:r>
              <a:rPr lang="en-US" sz="2400" b="1" i="1" dirty="0" err="1"/>
              <a:t>ClassName</a:t>
            </a:r>
            <a:r>
              <a:rPr lang="en-US" sz="2400" b="1" i="1" dirty="0"/>
              <a:t> </a:t>
            </a:r>
            <a:r>
              <a:rPr lang="en-US" sz="2400" dirty="0"/>
              <a:t>extends View {</a:t>
            </a:r>
            <a:br>
              <a:rPr lang="en-US" sz="2400" dirty="0"/>
            </a:br>
            <a:r>
              <a:rPr lang="en-US" sz="2400" dirty="0" smtClean="0"/>
              <a:t>	// </a:t>
            </a:r>
            <a:r>
              <a:rPr lang="en-US" sz="2400" dirty="0"/>
              <a:t>required constructor</a:t>
            </a:r>
            <a:br>
              <a:rPr lang="en-US" sz="2400" dirty="0"/>
            </a:br>
            <a:r>
              <a:rPr lang="en-US" sz="2400" dirty="0" smtClean="0"/>
              <a:t>	public </a:t>
            </a:r>
            <a:r>
              <a:rPr lang="en-US" sz="2400" b="1" i="1" dirty="0" err="1"/>
              <a:t>ClassName</a:t>
            </a:r>
            <a:r>
              <a:rPr lang="en-US" sz="2400" dirty="0"/>
              <a:t>(Context </a:t>
            </a:r>
            <a:r>
              <a:rPr lang="en-US" sz="2400" dirty="0" err="1"/>
              <a:t>context</a:t>
            </a:r>
            <a:r>
              <a:rPr lang="en-US" sz="2400" dirty="0"/>
              <a:t>, </a:t>
            </a:r>
            <a:r>
              <a:rPr lang="en-US" sz="2400" dirty="0" err="1"/>
              <a:t>AttributeSet</a:t>
            </a:r>
            <a:r>
              <a:rPr lang="en-US" sz="2400" dirty="0"/>
              <a:t> </a:t>
            </a:r>
            <a:r>
              <a:rPr lang="en-US" sz="2400" dirty="0" err="1"/>
              <a:t>attrs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 smtClean="0"/>
              <a:t>		super(context</a:t>
            </a:r>
            <a:r>
              <a:rPr lang="en-US" sz="2400" dirty="0"/>
              <a:t>, </a:t>
            </a:r>
            <a:r>
              <a:rPr lang="en-US" sz="2400" dirty="0" err="1"/>
              <a:t>attrs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 smtClean="0"/>
              <a:t>	}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// </a:t>
            </a:r>
            <a:r>
              <a:rPr lang="en-US" sz="2400" dirty="0"/>
              <a:t>this method draws on the view</a:t>
            </a:r>
            <a:br>
              <a:rPr lang="en-US" sz="2400" dirty="0"/>
            </a:br>
            <a:r>
              <a:rPr lang="en-US" sz="2400" dirty="0" smtClean="0"/>
              <a:t>	@</a:t>
            </a:r>
            <a:r>
              <a:rPr lang="en-US" sz="2400" dirty="0"/>
              <a:t>Override</a:t>
            </a:r>
            <a:br>
              <a:rPr lang="en-US" sz="2400" dirty="0"/>
            </a:br>
            <a:r>
              <a:rPr lang="en-US" sz="2400" dirty="0" smtClean="0"/>
              <a:t>	protected </a:t>
            </a:r>
            <a:r>
              <a:rPr lang="en-US" sz="2400" dirty="0"/>
              <a:t>void </a:t>
            </a:r>
            <a:r>
              <a:rPr lang="en-US" sz="2400" b="1" dirty="0" err="1"/>
              <a:t>onDraw</a:t>
            </a:r>
            <a:r>
              <a:rPr lang="en-US" sz="2400" dirty="0"/>
              <a:t>(Canvas canvas) {</a:t>
            </a:r>
            <a:br>
              <a:rPr lang="en-US" sz="2400" dirty="0"/>
            </a:br>
            <a:r>
              <a:rPr lang="en-US" sz="2400" dirty="0" smtClean="0"/>
              <a:t>		</a:t>
            </a:r>
            <a:r>
              <a:rPr lang="en-US" sz="2400" dirty="0" err="1" smtClean="0"/>
              <a:t>super.onDraw</a:t>
            </a:r>
            <a:r>
              <a:rPr lang="en-US" sz="2400" dirty="0" smtClean="0"/>
              <a:t>(canvas);</a:t>
            </a:r>
          </a:p>
          <a:p>
            <a:pPr marL="0" indent="0">
              <a:buNone/>
            </a:pPr>
            <a:r>
              <a:rPr lang="en-US" sz="2400" b="1" i="1" dirty="0"/>
              <a:t>	</a:t>
            </a:r>
            <a:r>
              <a:rPr lang="en-US" sz="2400" b="1" i="1" dirty="0" smtClean="0"/>
              <a:t>	</a:t>
            </a:r>
            <a:r>
              <a:rPr lang="en-US" sz="2400" b="1" i="1" dirty="0" smtClean="0"/>
              <a:t>// drawing code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}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 err="1" smtClean="0"/>
              <a:t>drawARGB</a:t>
            </a:r>
            <a:r>
              <a:rPr lang="en-US" sz="2800" dirty="0" smtClean="0"/>
              <a:t>(alpha</a:t>
            </a:r>
            <a:r>
              <a:rPr lang="en-US" sz="2800" dirty="0"/>
              <a:t>, r, g, </a:t>
            </a:r>
            <a:r>
              <a:rPr lang="en-US" sz="2800" dirty="0" smtClean="0"/>
              <a:t>b) // fill window </a:t>
            </a:r>
            <a:r>
              <a:rPr lang="en-US" sz="2800" dirty="0"/>
              <a:t>with </a:t>
            </a:r>
            <a:r>
              <a:rPr lang="en-US" sz="2800" dirty="0" smtClean="0"/>
              <a:t>color</a:t>
            </a:r>
          </a:p>
          <a:p>
            <a:pPr marL="0" indent="0" algn="just">
              <a:buNone/>
            </a:pPr>
            <a:r>
              <a:rPr lang="en-US" sz="2800" dirty="0" err="1" smtClean="0"/>
              <a:t>drawArc</a:t>
            </a:r>
            <a:r>
              <a:rPr lang="en-US" sz="2800" dirty="0" smtClean="0"/>
              <a:t>(..., paint) // draw an arc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drawBitmap</a:t>
            </a:r>
            <a:r>
              <a:rPr lang="en-US" sz="2800" dirty="0" smtClean="0"/>
              <a:t>(…, paint) // draw </a:t>
            </a:r>
            <a:r>
              <a:rPr lang="en-US" sz="2800" dirty="0"/>
              <a:t>an </a:t>
            </a:r>
            <a:r>
              <a:rPr lang="en-US" sz="2800" dirty="0" smtClean="0"/>
              <a:t>image</a:t>
            </a:r>
          </a:p>
          <a:p>
            <a:pPr marL="0" indent="0" algn="just">
              <a:buNone/>
            </a:pPr>
            <a:r>
              <a:rPr lang="en-US" sz="2800" dirty="0" err="1" smtClean="0"/>
              <a:t>drawCircle</a:t>
            </a:r>
            <a:r>
              <a:rPr lang="en-US" sz="2800" dirty="0" smtClean="0"/>
              <a:t>(…, paint) // draw </a:t>
            </a:r>
            <a:r>
              <a:rPr lang="en-US" sz="2800" dirty="0"/>
              <a:t>a </a:t>
            </a:r>
            <a:r>
              <a:rPr lang="en-US" sz="2800" dirty="0" smtClean="0"/>
              <a:t>circle</a:t>
            </a:r>
          </a:p>
          <a:p>
            <a:pPr marL="0" indent="0" algn="just">
              <a:buNone/>
            </a:pPr>
            <a:r>
              <a:rPr lang="en-US" sz="2800" dirty="0" err="1" smtClean="0"/>
              <a:t>drawLine</a:t>
            </a:r>
            <a:r>
              <a:rPr lang="en-US" sz="2800" dirty="0" smtClean="0"/>
              <a:t>(…, paint) // draw </a:t>
            </a:r>
            <a:r>
              <a:rPr lang="en-US" sz="2800" dirty="0"/>
              <a:t>a </a:t>
            </a:r>
            <a:r>
              <a:rPr lang="en-US" sz="2800" dirty="0" smtClean="0"/>
              <a:t>line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c.drawOval</a:t>
            </a:r>
            <a:r>
              <a:rPr lang="en-US" sz="2800" dirty="0" smtClean="0"/>
              <a:t>(…, paint) // draw an oval or a circle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drawPath</a:t>
            </a:r>
            <a:r>
              <a:rPr lang="en-US" sz="2800" dirty="0" smtClean="0"/>
              <a:t>(…, paint) // draw a path</a:t>
            </a:r>
          </a:p>
          <a:p>
            <a:pPr marL="0" indent="0" algn="just">
              <a:buNone/>
            </a:pPr>
            <a:r>
              <a:rPr lang="en-US" sz="2800" dirty="0" err="1" smtClean="0"/>
              <a:t>drawRect</a:t>
            </a:r>
            <a:r>
              <a:rPr lang="en-US" sz="2800" dirty="0" smtClean="0"/>
              <a:t>(…, paint) // draw a rectangle or a square</a:t>
            </a:r>
          </a:p>
          <a:p>
            <a:pPr marL="0" indent="0" algn="just">
              <a:buNone/>
            </a:pPr>
            <a:r>
              <a:rPr lang="en-US" sz="2800" dirty="0" err="1" smtClean="0"/>
              <a:t>drawText</a:t>
            </a:r>
            <a:r>
              <a:rPr lang="en-US" sz="2800" dirty="0" smtClean="0"/>
              <a:t>(…, </a:t>
            </a:r>
            <a:r>
              <a:rPr lang="en-US" sz="2800" dirty="0"/>
              <a:t>paint</a:t>
            </a:r>
            <a:r>
              <a:rPr lang="en-US" sz="2800" dirty="0" smtClean="0"/>
              <a:t>) // </a:t>
            </a:r>
            <a:r>
              <a:rPr lang="en-US" sz="2800" dirty="0"/>
              <a:t>draw a text </a:t>
            </a:r>
            <a:r>
              <a:rPr lang="en-US" sz="2800" dirty="0" smtClean="0"/>
              <a:t>string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 </a:t>
            </a:r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java.awt.Graphics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@Override</a:t>
            </a:r>
          </a:p>
          <a:p>
            <a:pPr marL="0" indent="0" algn="just">
              <a:buNone/>
            </a:pPr>
            <a:r>
              <a:rPr lang="en-US" sz="1800" dirty="0" smtClean="0"/>
              <a:t>public void </a:t>
            </a:r>
            <a:r>
              <a:rPr lang="en-US" sz="1800" b="1" dirty="0" err="1" smtClean="0"/>
              <a:t>onDraw</a:t>
            </a:r>
            <a:r>
              <a:rPr lang="en-US" sz="1800" b="1" dirty="0" smtClean="0"/>
              <a:t> </a:t>
            </a:r>
            <a:r>
              <a:rPr lang="en-US" sz="1800" dirty="0" smtClean="0"/>
              <a:t>(</a:t>
            </a:r>
            <a:r>
              <a:rPr lang="en-US" sz="1800" dirty="0"/>
              <a:t>Canvas canvas) {</a:t>
            </a:r>
          </a:p>
          <a:p>
            <a:pPr marL="0" indent="0" algn="just">
              <a:buNone/>
            </a:pPr>
            <a:r>
              <a:rPr lang="en-US" sz="1800" dirty="0" smtClean="0"/>
              <a:t>	// </a:t>
            </a:r>
            <a:r>
              <a:rPr lang="en-US" sz="1800" dirty="0" err="1" smtClean="0"/>
              <a:t>Vẽ</a:t>
            </a:r>
            <a:r>
              <a:rPr lang="en-US" sz="1800" dirty="0" smtClean="0"/>
              <a:t> </a:t>
            </a:r>
            <a:r>
              <a:rPr lang="en-US" sz="1800" dirty="0" err="1" smtClean="0"/>
              <a:t>hình</a:t>
            </a:r>
            <a:r>
              <a:rPr lang="en-US" sz="1800" dirty="0"/>
              <a:t> </a:t>
            </a:r>
            <a:r>
              <a:rPr lang="en-US" sz="1800" dirty="0" err="1" smtClean="0"/>
              <a:t>vuông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canvas.drawRect</a:t>
            </a:r>
            <a:r>
              <a:rPr lang="en-US" sz="1800" dirty="0" smtClean="0"/>
              <a:t>(left, top, right, bottom, 	</a:t>
            </a:r>
            <a:r>
              <a:rPr lang="en-US" sz="1800" dirty="0" err="1" smtClean="0"/>
              <a:t>mPaint</a:t>
            </a:r>
            <a:r>
              <a:rPr lang="en-US" sz="1800" dirty="0" smtClean="0"/>
              <a:t>);</a:t>
            </a:r>
          </a:p>
          <a:p>
            <a:pPr marL="0" indent="0" algn="just">
              <a:buNone/>
            </a:pPr>
            <a:r>
              <a:rPr lang="en-US" sz="1800" dirty="0" smtClean="0"/>
              <a:t>	// </a:t>
            </a:r>
            <a:r>
              <a:rPr lang="en-US" sz="1800" dirty="0" err="1" smtClean="0"/>
              <a:t>Vẽ</a:t>
            </a:r>
            <a:r>
              <a:rPr lang="en-US" sz="1800" dirty="0" smtClean="0"/>
              <a:t> </a:t>
            </a:r>
            <a:r>
              <a:rPr lang="en-US" sz="1800" dirty="0" err="1" smtClean="0"/>
              <a:t>đường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nối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canvas.drawPath</a:t>
            </a:r>
            <a:r>
              <a:rPr lang="en-US" sz="1800" dirty="0" smtClean="0"/>
              <a:t>(</a:t>
            </a:r>
            <a:r>
              <a:rPr lang="en-US" sz="1800" dirty="0" err="1" smtClean="0"/>
              <a:t>currentPath</a:t>
            </a:r>
            <a:r>
              <a:rPr lang="en-US" sz="1800" dirty="0"/>
              <a:t>, </a:t>
            </a:r>
            <a:r>
              <a:rPr lang="en-US" sz="1800" dirty="0" err="1"/>
              <a:t>mPathPaint</a:t>
            </a:r>
            <a:r>
              <a:rPr lang="en-US" sz="1800" dirty="0" smtClean="0"/>
              <a:t>);</a:t>
            </a:r>
          </a:p>
          <a:p>
            <a:pPr marL="0" indent="0" algn="just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@</a:t>
            </a:r>
            <a:r>
              <a:rPr lang="en-US" sz="1800" dirty="0" smtClean="0"/>
              <a:t>Override</a:t>
            </a:r>
          </a:p>
          <a:p>
            <a:pPr marL="0" indent="0">
              <a:buNone/>
            </a:pPr>
            <a:r>
              <a:rPr lang="en-US" sz="1800" dirty="0" smtClean="0"/>
              <a:t>public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b="1" dirty="0" err="1" smtClean="0"/>
              <a:t>onTouchEvent</a:t>
            </a:r>
            <a:r>
              <a:rPr lang="en-US" sz="1800" dirty="0" smtClean="0"/>
              <a:t> (</a:t>
            </a:r>
            <a:r>
              <a:rPr lang="en-US" sz="1800" dirty="0" err="1"/>
              <a:t>MotionEvent</a:t>
            </a:r>
            <a:r>
              <a:rPr lang="en-US" sz="1800" dirty="0"/>
              <a:t> event</a:t>
            </a:r>
            <a:r>
              <a:rPr lang="en-US" sz="1800" dirty="0" smtClean="0"/>
              <a:t>) {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// </a:t>
            </a:r>
            <a:r>
              <a:rPr lang="en-US" sz="1800" dirty="0" err="1" smtClean="0"/>
              <a:t>Tính</a:t>
            </a:r>
            <a:r>
              <a:rPr lang="en-US" sz="1800" dirty="0" smtClean="0"/>
              <a:t> </a:t>
            </a:r>
            <a:r>
              <a:rPr lang="en-US" sz="1800" dirty="0" err="1" smtClean="0"/>
              <a:t>toán</a:t>
            </a:r>
            <a:r>
              <a:rPr lang="en-US" sz="1800" dirty="0" smtClean="0"/>
              <a:t> </a:t>
            </a:r>
            <a:r>
              <a:rPr lang="en-US" sz="1800" dirty="0" err="1" smtClean="0"/>
              <a:t>tọa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float x = </a:t>
            </a:r>
            <a:r>
              <a:rPr lang="en-US" sz="1800" dirty="0" err="1"/>
              <a:t>event.getX</a:t>
            </a:r>
            <a:r>
              <a:rPr lang="en-US" sz="1800" dirty="0" smtClean="0"/>
              <a:t>();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float </a:t>
            </a:r>
            <a:r>
              <a:rPr lang="en-US" sz="1800" dirty="0"/>
              <a:t>y = </a:t>
            </a:r>
            <a:r>
              <a:rPr lang="en-US" sz="1800" dirty="0" err="1"/>
              <a:t>event.getY</a:t>
            </a:r>
            <a:r>
              <a:rPr lang="en-US" sz="1800" dirty="0" smtClean="0"/>
              <a:t>();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switch </a:t>
            </a:r>
            <a:r>
              <a:rPr lang="en-US" sz="1800" dirty="0"/>
              <a:t>(</a:t>
            </a:r>
            <a:r>
              <a:rPr lang="en-US" sz="1800" dirty="0" err="1"/>
              <a:t>event.getAction</a:t>
            </a:r>
            <a:r>
              <a:rPr lang="en-US" sz="1800" dirty="0"/>
              <a:t>()) </a:t>
            </a:r>
            <a:r>
              <a:rPr lang="en-US" sz="1800" dirty="0" smtClean="0"/>
              <a:t>{ // </a:t>
            </a:r>
            <a:r>
              <a:rPr lang="en-US" sz="1800" dirty="0" err="1" smtClean="0"/>
              <a:t>Xử</a:t>
            </a:r>
            <a:r>
              <a:rPr lang="en-US" sz="1800" dirty="0" smtClean="0"/>
              <a:t> </a:t>
            </a:r>
            <a:r>
              <a:rPr lang="en-US" sz="1800" dirty="0" err="1" smtClean="0"/>
              <a:t>lí</a:t>
            </a:r>
            <a:r>
              <a:rPr lang="en-US" sz="1800" dirty="0" smtClean="0"/>
              <a:t> </a:t>
            </a:r>
            <a:r>
              <a:rPr lang="en-US" sz="1800" dirty="0" err="1" smtClean="0"/>
              <a:t>sự</a:t>
            </a:r>
            <a:r>
              <a:rPr lang="en-US" sz="1800" dirty="0" smtClean="0"/>
              <a:t> </a:t>
            </a:r>
            <a:r>
              <a:rPr lang="en-US" sz="1800" dirty="0" err="1" smtClean="0"/>
              <a:t>kiện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MotionEvent.ACTION_DOWN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Bắt</a:t>
            </a:r>
            <a:r>
              <a:rPr lang="en-US" sz="1800" dirty="0" smtClean="0"/>
              <a:t> </a:t>
            </a:r>
            <a:r>
              <a:rPr lang="en-US" sz="1800" dirty="0" err="1" smtClean="0"/>
              <a:t>đầu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/>
              <a:t>	</a:t>
            </a:r>
            <a:r>
              <a:rPr lang="en-US" sz="1800" dirty="0" smtClean="0"/>
              <a:t>	return </a:t>
            </a:r>
            <a:r>
              <a:rPr lang="en-US" sz="1800" dirty="0"/>
              <a:t>true;</a:t>
            </a:r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MotionEvent.ACTION_UP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thúc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 smtClean="0"/>
              <a:t>		return </a:t>
            </a:r>
            <a:r>
              <a:rPr lang="en-US" sz="1800" dirty="0"/>
              <a:t>true;</a:t>
            </a:r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MotionEvent.ACTION_MOVE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Đang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/>
              <a:t>	</a:t>
            </a:r>
            <a:r>
              <a:rPr lang="en-US" sz="1800" dirty="0" smtClean="0"/>
              <a:t>	return </a:t>
            </a:r>
            <a:r>
              <a:rPr lang="en-US" sz="1800" dirty="0"/>
              <a:t>true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smtClean="0"/>
              <a:t>	}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return false;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765576" cy="967312"/>
          </a:xfrm>
        </p:spPr>
        <p:txBody>
          <a:bodyPr/>
          <a:lstStyle/>
          <a:p>
            <a:r>
              <a:rPr lang="en-US" dirty="0" smtClean="0"/>
              <a:t>Demo Canvas</a:t>
            </a:r>
            <a:endParaRPr lang="en-US" dirty="0"/>
          </a:p>
        </p:txBody>
      </p:sp>
      <p:pic>
        <p:nvPicPr>
          <p:cNvPr id="5" name="Video_2017-05-07_2200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149" y="1009934"/>
            <a:ext cx="3018926" cy="5848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P2P (Peer </a:t>
            </a:r>
            <a:r>
              <a:rPr lang="en-US" dirty="0"/>
              <a:t>to </a:t>
            </a:r>
            <a:r>
              <a:rPr lang="en-US" dirty="0" smtClean="0"/>
              <a:t>Peer</a:t>
            </a:r>
            <a:r>
              <a:rPr lang="en-US" dirty="0"/>
              <a:t>) </a:t>
            </a:r>
            <a:r>
              <a:rPr lang="en-US" dirty="0" smtClean="0"/>
              <a:t>là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tiếp</a:t>
            </a:r>
            <a:r>
              <a:rPr lang="en-US" dirty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/>
              <a:t>quyền</a:t>
            </a:r>
            <a:r>
              <a:rPr lang="en-US" dirty="0"/>
              <a:t>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bị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Internet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Là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hình</a:t>
            </a:r>
            <a:r>
              <a:rPr lang="en-US" dirty="0" smtClean="0"/>
              <a:t> </a:t>
            </a:r>
            <a:r>
              <a:rPr lang="en-US" dirty="0" err="1"/>
              <a:t>gần</a:t>
            </a:r>
            <a:r>
              <a:rPr lang="en-US" dirty="0"/>
              <a:t>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hình</a:t>
            </a:r>
            <a:r>
              <a:rPr lang="en-US" dirty="0" smtClean="0"/>
              <a:t> client - server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mỗi</a:t>
            </a:r>
            <a:r>
              <a:rPr lang="en-US" dirty="0" smtClean="0"/>
              <a:t> </a:t>
            </a:r>
            <a:r>
              <a:rPr lang="en-US" dirty="0"/>
              <a:t>client </a:t>
            </a:r>
            <a:r>
              <a:rPr lang="en-US" dirty="0" err="1"/>
              <a:t>cũng</a:t>
            </a:r>
            <a:r>
              <a:rPr lang="en-US" dirty="0"/>
              <a:t> là </a:t>
            </a:r>
            <a:r>
              <a:rPr lang="en-US" dirty="0" err="1" smtClean="0"/>
              <a:t>một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 descr="Résultat de recherche d'images pour &quot;p2p wiki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12" y="1283636"/>
            <a:ext cx="7620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2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</a:t>
            </a:r>
            <a:r>
              <a:rPr lang="en-US" b="1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chia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/>
              <a:t> </a:t>
            </a:r>
            <a:r>
              <a:rPr lang="en-US" dirty="0" smtClean="0"/>
              <a:t>server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thắt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cổ</a:t>
            </a:r>
            <a:r>
              <a:rPr lang="en-US" dirty="0" smtClean="0"/>
              <a:t> chai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/>
              <a:t> </a:t>
            </a:r>
            <a:r>
              <a:rPr lang="en-US" dirty="0" smtClean="0"/>
              <a:t>client - server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  <a:p>
            <a:pPr marL="0" indent="0" algn="just">
              <a:buNone/>
            </a:pPr>
            <a:r>
              <a:rPr lang="en-US" b="1" dirty="0" smtClean="0"/>
              <a:t>+ </a:t>
            </a:r>
            <a:r>
              <a:rPr lang="en-US" dirty="0" err="1" smtClean="0"/>
              <a:t>Tốc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request </a:t>
            </a:r>
            <a:r>
              <a:rPr lang="en-US" dirty="0" err="1"/>
              <a:t>thấp</a:t>
            </a:r>
            <a:r>
              <a:rPr lang="en-US" dirty="0"/>
              <a:t> do </a:t>
            </a:r>
            <a:r>
              <a:rPr lang="en-US" dirty="0" err="1"/>
              <a:t>sư</a:t>
            </a:r>
            <a:r>
              <a:rPr lang="en-US" dirty="0"/>
              <a:t>̣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phối</a:t>
            </a:r>
            <a:r>
              <a:rPr lang="en-US" dirty="0"/>
              <a:t> </a:t>
            </a:r>
            <a:r>
              <a:rPr lang="en-US" dirty="0" err="1"/>
              <a:t>hợp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nút</a:t>
            </a:r>
            <a:r>
              <a:rPr lang="en-US" dirty="0"/>
              <a:t> </a:t>
            </a:r>
            <a:r>
              <a:rPr lang="en-US" dirty="0" err="1"/>
              <a:t>kết</a:t>
            </a:r>
            <a:r>
              <a:rPr lang="en-US" dirty="0"/>
              <a:t> </a:t>
            </a:r>
            <a:r>
              <a:rPr lang="en-US" dirty="0" err="1"/>
              <a:t>nối</a:t>
            </a: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/>
              <a:t>lợi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tán</a:t>
            </a:r>
            <a:r>
              <a:rPr lang="en-US" dirty="0"/>
              <a:t> </a:t>
            </a:r>
            <a:r>
              <a:rPr lang="en-US" dirty="0" smtClean="0"/>
              <a:t>malware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+ </a:t>
            </a:r>
            <a:r>
              <a:rPr lang="en-US" dirty="0" err="1" smtClean="0">
                <a:effectLst/>
              </a:rPr>
              <a:t>Thiết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kế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xây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dựng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phức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tạp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hơn</a:t>
            </a:r>
            <a:r>
              <a:rPr lang="en-US" dirty="0" smtClean="0">
                <a:effectLst/>
              </a:rPr>
              <a:t> so </a:t>
            </a:r>
            <a:r>
              <a:rPr lang="en-US" dirty="0" err="1" smtClean="0">
                <a:effectLst/>
              </a:rPr>
              <a:t>với</a:t>
            </a:r>
            <a:r>
              <a:rPr lang="en-US" dirty="0"/>
              <a:t> </a:t>
            </a:r>
            <a:r>
              <a:rPr lang="en-US" dirty="0" smtClean="0"/>
              <a:t>c</a:t>
            </a:r>
            <a:r>
              <a:rPr lang="en-US" dirty="0" smtClean="0">
                <a:effectLst/>
              </a:rPr>
              <a:t>lient - server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P2P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543623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 qua Bluetooth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 qua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Wifi</a:t>
            </a:r>
            <a:r>
              <a:rPr lang="en-US" dirty="0" smtClean="0"/>
              <a:t> P2P</a:t>
            </a:r>
            <a:endParaRPr lang="en-US" dirty="0"/>
          </a:p>
        </p:txBody>
      </p:sp>
      <p:pic>
        <p:nvPicPr>
          <p:cNvPr id="5" name="DemoPeerToPe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260475"/>
            <a:ext cx="8229600" cy="4633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 smtClean="0"/>
          </a:p>
          <a:p>
            <a:pPr marL="514350" indent="-514350">
              <a:buFont typeface="Wingdings 2" charset="0"/>
              <a:buAutoNum type="arabicPeriod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OpenGL 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developer.android.com/guide/topics/graphics/opengl.html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Canvas &amp; </a:t>
            </a:r>
            <a:r>
              <a:rPr lang="en-US" dirty="0" err="1" smtClean="0"/>
              <a:t>Drawables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developer.android.com/guide/topics/graphics/2d-graphics.html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Wifi</a:t>
            </a:r>
            <a:r>
              <a:rPr lang="en-US" dirty="0" smtClean="0"/>
              <a:t> P2P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developer.android.com/guide/topics/connectivity/wifip2p.html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Game : Draw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vi-VN" sz="6600" dirty="0"/>
              <a:t>Cảm </a:t>
            </a:r>
            <a:r>
              <a:rPr lang="vi-VN" sz="6600" dirty="0" smtClean="0"/>
              <a:t>ơn</a:t>
            </a:r>
            <a:r>
              <a:rPr lang="en-US" sz="6600" dirty="0" smtClean="0"/>
              <a:t> t</a:t>
            </a:r>
            <a:r>
              <a:rPr lang="vi-VN" sz="6600" dirty="0" smtClean="0"/>
              <a:t>hầy </a:t>
            </a:r>
            <a:r>
              <a:rPr lang="vi-VN" sz="6600" dirty="0"/>
              <a:t>và </a:t>
            </a:r>
          </a:p>
          <a:p>
            <a:pPr marL="0" indent="0" algn="ctr">
              <a:buNone/>
            </a:pPr>
            <a:r>
              <a:rPr lang="vi-VN" sz="6600" dirty="0"/>
              <a:t>các bạn đã quan tâm theo </a:t>
            </a:r>
            <a:r>
              <a:rPr lang="vi-VN" sz="6600" dirty="0" smtClean="0"/>
              <a:t>dõi</a:t>
            </a:r>
            <a:endParaRPr lang="vi-VN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err="1" smtClean="0"/>
              <a:t>Mống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				</a:t>
            </a:r>
            <a:r>
              <a:rPr lang="en-US" dirty="0" err="1" smtClean="0"/>
              <a:t>Vân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ésultat de recherche d'images pour &quot;iris scanner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1086"/>
            <a:ext cx="3429000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fingerprint scanner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501086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7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</a:t>
            </a:r>
            <a:r>
              <a:rPr lang="en-US" dirty="0"/>
              <a:t>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Résultat de recherche d'images pour &quot;pattern lock scree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52" y="2389188"/>
            <a:ext cx="228409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0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5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Google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do Google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Firebase Cloud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78" y="1949133"/>
            <a:ext cx="2545689" cy="452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67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56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Menu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tab</a:t>
            </a:r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Xem</a:t>
            </a:r>
            <a:r>
              <a:rPr lang="en-US" dirty="0" smtClean="0"/>
              <a:t> video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T_CDIO_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FIT_CDIO_PPT Template.ppt</Template>
  <TotalTime>1596</TotalTime>
  <Words>834</Words>
  <Application>Microsoft Office PowerPoint</Application>
  <PresentationFormat>On-screen Show (4:3)</PresentationFormat>
  <Paragraphs>175</Paragraphs>
  <Slides>32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MS PGothic</vt:lpstr>
      <vt:lpstr>Arial</vt:lpstr>
      <vt:lpstr>Calibri</vt:lpstr>
      <vt:lpstr>Wingdings</vt:lpstr>
      <vt:lpstr>Wingdings 2</vt:lpstr>
      <vt:lpstr>FIT_CDIO_PPT Template</vt:lpstr>
      <vt:lpstr>Phát triển phần mềm cho  Thiết bị di động Đồ án cuối kì (Graphics &amp; P2P)</vt:lpstr>
      <vt:lpstr>Nội dung chính</vt:lpstr>
      <vt:lpstr>1. Đồ án cuối kì</vt:lpstr>
      <vt:lpstr>1.1. Giới thiệu</vt:lpstr>
      <vt:lpstr>1.1. Giới thiệu</vt:lpstr>
      <vt:lpstr>1.2. Mô tả</vt:lpstr>
      <vt:lpstr>1.3. Giao diện và chức năng chính</vt:lpstr>
      <vt:lpstr>1.3. Giao diện và chức năng chính</vt:lpstr>
      <vt:lpstr>1.3. Giao diện và chức năng chính</vt:lpstr>
      <vt:lpstr>1.3. Giao diện và chức năng chính</vt:lpstr>
      <vt:lpstr>1.3. Giao diện và chức năng chính</vt:lpstr>
      <vt:lpstr>1.3. Giao diện và chức năng chính</vt:lpstr>
      <vt:lpstr>1.3. Giao diện và chức năng chính</vt:lpstr>
      <vt:lpstr>2. Các công nghệ đã tìm hiểu</vt:lpstr>
      <vt:lpstr>2.1. OpenGL ES</vt:lpstr>
      <vt:lpstr>2.1. OpenGL ES</vt:lpstr>
      <vt:lpstr>Demo OpenGL ES</vt:lpstr>
      <vt:lpstr>2.2. Canvas</vt:lpstr>
      <vt:lpstr>2.2. Canvas</vt:lpstr>
      <vt:lpstr>2.2. Canvas</vt:lpstr>
      <vt:lpstr>2.2. Canvas</vt:lpstr>
      <vt:lpstr>2.2. Canvas</vt:lpstr>
      <vt:lpstr>Demo Canvas</vt:lpstr>
      <vt:lpstr>2.3. Kết nối P2P</vt:lpstr>
      <vt:lpstr>2.3. Kết nối P2P</vt:lpstr>
      <vt:lpstr>2.3. Kết nối P2P</vt:lpstr>
      <vt:lpstr>2.3. Kết nối P2P</vt:lpstr>
      <vt:lpstr>2.3. Kết nối P2P</vt:lpstr>
      <vt:lpstr>Demo Wifi P2P</vt:lpstr>
      <vt:lpstr>Tài liệu tham khảo</vt:lpstr>
      <vt:lpstr>3. Demo</vt:lpstr>
      <vt:lpstr>PowerPoint Presentation</vt:lpstr>
    </vt:vector>
  </TitlesOfParts>
  <Company>hcmus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môn học</dc:title>
  <dc:creator>tdquang7@gmail.com</dc:creator>
  <cp:lastModifiedBy>Ang Tony Vincent</cp:lastModifiedBy>
  <cp:revision>289</cp:revision>
  <dcterms:created xsi:type="dcterms:W3CDTF">2014-02-16T02:38:27Z</dcterms:created>
  <dcterms:modified xsi:type="dcterms:W3CDTF">2017-05-18T05:02:12Z</dcterms:modified>
</cp:coreProperties>
</file>